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DEC85C-C532-4548-AC5F-6FC91AA345CE}" type="datetimeFigureOut">
              <a:rPr lang="id-ID" smtClean="0"/>
              <a:t>02/03/2014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20953C-9B99-4F76-9682-C1EC9DD993FD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Phoneblocks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/>
          </a:bodyPr>
          <a:lstStyle/>
          <a:p>
            <a:r>
              <a:rPr lang="id-ID" sz="3200" b="0" dirty="0" smtClean="0">
                <a:solidFill>
                  <a:schemeClr val="tx1"/>
                </a:solidFill>
                <a:latin typeface="Comic Sans MS" pitchFamily="66" charset="0"/>
              </a:rPr>
              <a:t>Muhammad Diownri		1501209206</a:t>
            </a:r>
          </a:p>
          <a:p>
            <a:r>
              <a:rPr lang="id-ID" sz="3200" b="0" dirty="0" smtClean="0">
                <a:solidFill>
                  <a:schemeClr val="tx1"/>
                </a:solidFill>
                <a:latin typeface="Comic Sans MS" pitchFamily="66" charset="0"/>
              </a:rPr>
              <a:t>Amelia Chenthia Dewi	1501206444</a:t>
            </a:r>
          </a:p>
          <a:p>
            <a:r>
              <a:rPr lang="id-ID" sz="3200" b="0" dirty="0" smtClean="0">
                <a:solidFill>
                  <a:schemeClr val="tx1"/>
                </a:solidFill>
                <a:latin typeface="Comic Sans MS" pitchFamily="66" charset="0"/>
              </a:rPr>
              <a:t>Yosi Riska Pratiwi		1501204501</a:t>
            </a:r>
          </a:p>
          <a:p>
            <a:r>
              <a:rPr lang="id-ID" sz="3200" b="0" dirty="0" smtClean="0">
                <a:solidFill>
                  <a:schemeClr val="tx1"/>
                </a:solidFill>
                <a:latin typeface="Comic Sans MS" pitchFamily="66" charset="0"/>
              </a:rPr>
              <a:t>Monica Julyend		150xxx</a:t>
            </a:r>
          </a:p>
          <a:p>
            <a:r>
              <a:rPr lang="id-ID" sz="3200" b="0" dirty="0" smtClean="0">
                <a:solidFill>
                  <a:schemeClr val="tx1"/>
                </a:solidFill>
                <a:latin typeface="Comic Sans MS" pitchFamily="66" charset="0"/>
              </a:rPr>
              <a:t>Donny Prasetyo		150xxx</a:t>
            </a:r>
            <a:endParaRPr lang="id-ID" sz="32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Smartphone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3560"/>
            <a:ext cx="8715404" cy="5074440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	S</a:t>
            </a:r>
            <a:r>
              <a:rPr lang="en-US" dirty="0" err="1" smtClean="0">
                <a:latin typeface="Comic Sans MS" pitchFamily="66" charset="0"/>
              </a:rPr>
              <a:t>martphone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telepon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selular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mikroprosesor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memori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layar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modem </a:t>
            </a:r>
            <a:r>
              <a:rPr lang="en-US" dirty="0" err="1" smtClean="0">
                <a:latin typeface="Comic Sans MS" pitchFamily="66" charset="0"/>
              </a:rPr>
              <a:t>bawaan</a:t>
            </a:r>
            <a:r>
              <a:rPr lang="id-ID" dirty="0" smtClean="0">
                <a:latin typeface="Comic Sans MS" pitchFamily="66" charset="0"/>
              </a:rPr>
              <a:t> (</a:t>
            </a:r>
            <a:r>
              <a:rPr lang="en-US" dirty="0" smtClean="0">
                <a:latin typeface="Comic Sans MS" pitchFamily="66" charset="0"/>
              </a:rPr>
              <a:t>Williams &amp; </a:t>
            </a:r>
            <a:r>
              <a:rPr lang="en-US" dirty="0" smtClean="0">
                <a:latin typeface="Comic Sans MS" pitchFamily="66" charset="0"/>
              </a:rPr>
              <a:t>Sawyer</a:t>
            </a:r>
            <a:r>
              <a:rPr lang="id-ID" dirty="0" smtClean="0">
                <a:latin typeface="Comic Sans MS" pitchFamily="66" charset="0"/>
              </a:rPr>
              <a:t>, 2011)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426464"/>
          </a:xfrm>
        </p:spPr>
        <p:txBody>
          <a:bodyPr/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Video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3560"/>
            <a:ext cx="8258204" cy="4572000"/>
          </a:xfrm>
        </p:spPr>
        <p:txBody>
          <a:bodyPr/>
          <a:lstStyle/>
          <a:p>
            <a:pPr>
              <a:buNone/>
            </a:pPr>
            <a:r>
              <a:rPr lang="id-ID" smtClean="0"/>
              <a:t>http://www.youtube.com/watch?v=oDAw7vW7H0c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417638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 itu Phoneblocks?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Phoneblocks adalah </a:t>
            </a:r>
            <a:r>
              <a:rPr lang="en-US" sz="3200" dirty="0" err="1" smtClean="0">
                <a:latin typeface="Comic Sans MS" pitchFamily="66" charset="0"/>
              </a:rPr>
              <a:t>sebuah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konsep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ponsel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cerdas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unik</a:t>
            </a:r>
            <a:r>
              <a:rPr lang="en-US" sz="3200" dirty="0" smtClean="0">
                <a:latin typeface="Comic Sans MS" pitchFamily="66" charset="0"/>
              </a:rPr>
              <a:t> yang </a:t>
            </a:r>
            <a:r>
              <a:rPr lang="en-US" sz="3200" dirty="0" err="1" smtClean="0">
                <a:latin typeface="Comic Sans MS" pitchFamily="66" charset="0"/>
              </a:rPr>
              <a:t>dapat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</a:t>
            </a:r>
            <a:r>
              <a:rPr lang="en-US" sz="3200" dirty="0" smtClean="0">
                <a:latin typeface="Comic Sans MS" pitchFamily="66" charset="0"/>
              </a:rPr>
              <a:t>-upgrade </a:t>
            </a:r>
            <a:r>
              <a:rPr lang="en-US" sz="3200" dirty="0" err="1" smtClean="0">
                <a:latin typeface="Comic Sans MS" pitchFamily="66" charset="0"/>
              </a:rPr>
              <a:t>layaknya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sebuah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PC</a:t>
            </a:r>
            <a:r>
              <a:rPr lang="id-ID" sz="3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pic>
        <p:nvPicPr>
          <p:cNvPr id="4" name="Picture 3" descr="C:\Users\TOSHIBA\Desktop\downlo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71810"/>
            <a:ext cx="407196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417638"/>
          </a:xfrm>
        </p:spPr>
        <p:txBody>
          <a:bodyPr>
            <a:noAutofit/>
          </a:bodyPr>
          <a:lstStyle/>
          <a:p>
            <a:pPr algn="ctr"/>
            <a:r>
              <a:rPr lang="id-ID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 Desain Phoneblocks</a:t>
            </a:r>
            <a:endParaRPr lang="id-ID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00562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Comic Sans MS" pitchFamily="66" charset="0"/>
              </a:rPr>
              <a:t>Mengurangi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sampah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elektronik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dunia</a:t>
            </a:r>
            <a:endParaRPr lang="id-ID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id-ID" sz="2800" dirty="0" smtClean="0">
              <a:latin typeface="Comic Sans MS" pitchFamily="66" charset="0"/>
            </a:endParaRPr>
          </a:p>
          <a:p>
            <a:pPr>
              <a:buNone/>
            </a:pPr>
            <a:endParaRPr lang="id-ID" sz="2800" dirty="0" smtClean="0">
              <a:latin typeface="Comic Sans MS" pitchFamily="66" charset="0"/>
            </a:endParaRPr>
          </a:p>
          <a:p>
            <a:pPr>
              <a:buNone/>
            </a:pPr>
            <a:endParaRPr lang="id-ID" sz="2800" dirty="0" smtClean="0">
              <a:latin typeface="Comic Sans MS" pitchFamily="66" charset="0"/>
            </a:endParaRPr>
          </a:p>
          <a:p>
            <a:pPr>
              <a:buNone/>
            </a:pPr>
            <a:endParaRPr lang="id-ID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Comic Sans MS" pitchFamily="66" charset="0"/>
              </a:rPr>
              <a:t>Merakit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Handphone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sesuai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keinginan</a:t>
            </a:r>
            <a:endParaRPr lang="id-ID" sz="2800" dirty="0" smtClean="0">
              <a:latin typeface="Comic Sans MS" pitchFamily="66" charset="0"/>
            </a:endParaRPr>
          </a:p>
          <a:p>
            <a:pPr>
              <a:buNone/>
            </a:pPr>
            <a:endParaRPr lang="id-ID" sz="2800" dirty="0"/>
          </a:p>
        </p:txBody>
      </p:sp>
      <p:pic>
        <p:nvPicPr>
          <p:cNvPr id="4" name="Picture 3" descr="C:\Users\TOSHIBA\Desktop\sampah eletronik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400052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TOSHIBA\Desktop\pp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928934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428728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 Phoneblocks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357686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Comic Sans MS" pitchFamily="66" charset="0"/>
              </a:rPr>
              <a:t>T</a:t>
            </a:r>
            <a:r>
              <a:rPr lang="en-US" dirty="0" err="1" smtClean="0">
                <a:latin typeface="Comic Sans MS" pitchFamily="66" charset="0"/>
              </a:rPr>
              <a:t>erpusat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bagian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tengah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id-ID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papan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Phonebloks</a:t>
            </a:r>
            <a:r>
              <a:rPr lang="id-ID" i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id-ID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4143404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Comic Sans MS" pitchFamily="66" charset="0"/>
              </a:rPr>
              <a:t>Jika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blok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gunakan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misalnya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ponsel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semakin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lambat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cukup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mengganti</a:t>
            </a:r>
            <a:r>
              <a:rPr lang="en-US" dirty="0" smtClean="0">
                <a:latin typeface="Comic Sans MS" pitchFamily="66" charset="0"/>
              </a:rPr>
              <a:t> ' </a:t>
            </a:r>
            <a:r>
              <a:rPr lang="en-US" dirty="0" err="1" smtClean="0">
                <a:latin typeface="Comic Sans MS" pitchFamily="66" charset="0"/>
              </a:rPr>
              <a:t>prosesor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' </a:t>
            </a:r>
            <a:r>
              <a:rPr lang="id-ID" dirty="0" smtClean="0">
                <a:latin typeface="Comic Sans MS" pitchFamily="66" charset="0"/>
              </a:rPr>
              <a:t>b</a:t>
            </a:r>
            <a:r>
              <a:rPr lang="en-US" dirty="0" err="1" smtClean="0">
                <a:latin typeface="Comic Sans MS" pitchFamily="66" charset="0"/>
              </a:rPr>
              <a:t>lok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id-ID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id-ID" dirty="0">
              <a:latin typeface="Comic Sans MS" pitchFamily="66" charset="0"/>
            </a:endParaRPr>
          </a:p>
        </p:txBody>
      </p:sp>
      <p:pic>
        <p:nvPicPr>
          <p:cNvPr id="9" name="Picture 8" descr="C:\Users\TOSHIBA\Desktop\Untitl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4000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TOSHIBA\Desktop\pp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643314"/>
            <a:ext cx="35355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id-ID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Mendesain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Ponsel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Phonebloks</a:t>
            </a:r>
            <a:r>
              <a:rPr lang="id-ID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58" y="1600200"/>
            <a:ext cx="8786842" cy="5257800"/>
          </a:xfrm>
        </p:spPr>
        <p:txBody>
          <a:bodyPr/>
          <a:lstStyle/>
          <a:p>
            <a:pPr marL="514350" indent="-514350">
              <a:buNone/>
            </a:pPr>
            <a:r>
              <a:rPr lang="id-ID" dirty="0" smtClean="0"/>
              <a:t>				</a:t>
            </a:r>
            <a:endParaRPr lang="id-ID" dirty="0"/>
          </a:p>
        </p:txBody>
      </p:sp>
      <p:pic>
        <p:nvPicPr>
          <p:cNvPr id="10" name="Picture 9" descr="dav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1714488"/>
            <a:ext cx="2357454" cy="2214578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3000364" y="1857364"/>
            <a:ext cx="1071570" cy="142876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429124" y="178592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Comic Sans MS" pitchFamily="66" charset="0"/>
              </a:rPr>
              <a:t>Dave, Founder of Phoneblocks in Chief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4214818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Comic Sans MS" pitchFamily="66" charset="0"/>
              </a:rPr>
              <a:t>Gawin, Chief Technical Officer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14" name="Left Arrow 13"/>
          <p:cNvSpPr/>
          <p:nvPr/>
        </p:nvSpPr>
        <p:spPr>
          <a:xfrm rot="10800000">
            <a:off x="4214810" y="4143380"/>
            <a:ext cx="1285884" cy="142876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" name="Picture 14" descr="gwin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786446" y="4071942"/>
            <a:ext cx="25003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Mendesain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Ponsel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Phonebloks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(Cont.)</a:t>
            </a:r>
            <a:endParaRPr lang="id-ID" dirty="0"/>
          </a:p>
        </p:txBody>
      </p:sp>
      <p:pic>
        <p:nvPicPr>
          <p:cNvPr id="4" name="Content Placeholder 3" descr="thomas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2786082" cy="257176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3571868" y="2214554"/>
            <a:ext cx="1071570" cy="142876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5072066" y="242886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Comic Sans MS" pitchFamily="66" charset="0"/>
              </a:rPr>
              <a:t>Tomas, Editor</a:t>
            </a: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 Phoneblocks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5715016"/>
          </a:xfrm>
        </p:spPr>
        <p:txBody>
          <a:bodyPr>
            <a:normAutofit/>
          </a:bodyPr>
          <a:lstStyle/>
          <a:p>
            <a:pPr marL="582930" lvl="0" indent="-514350">
              <a:buAutoNum type="arabicPeriod"/>
            </a:pPr>
            <a:r>
              <a:rPr lang="en-US" sz="2800" i="1" dirty="0" smtClean="0">
                <a:latin typeface="Comic Sans MS" pitchFamily="66" charset="0"/>
              </a:rPr>
              <a:t>Show We Want This Phone</a:t>
            </a:r>
            <a:endParaRPr lang="id-ID" sz="2800" i="1" dirty="0" smtClean="0">
              <a:latin typeface="Comic Sans MS" pitchFamily="66" charset="0"/>
            </a:endParaRPr>
          </a:p>
          <a:p>
            <a:pPr marL="582930" lvl="0" indent="-514350">
              <a:buNone/>
            </a:pPr>
            <a:r>
              <a:rPr lang="id-ID" sz="2800" dirty="0" smtClean="0">
                <a:latin typeface="Comic Sans MS" pitchFamily="66" charset="0"/>
              </a:rPr>
              <a:t>	</a:t>
            </a:r>
            <a:r>
              <a:rPr lang="id-ID" sz="2800" dirty="0" smtClean="0">
                <a:latin typeface="Comic Sans MS" pitchFamily="66" charset="0"/>
              </a:rPr>
              <a:t>Pada 29-Okt-2013, telah menyebarkan pesan ke banyak orang dalam waktu yg bersamaan dengan menggunakan </a:t>
            </a:r>
            <a:r>
              <a:rPr lang="id-ID" sz="2800" i="1" dirty="0" smtClean="0">
                <a:latin typeface="Comic Sans MS" pitchFamily="66" charset="0"/>
              </a:rPr>
              <a:t>thunderclap</a:t>
            </a:r>
          </a:p>
          <a:p>
            <a:pPr marL="582930" lvl="0" indent="-514350">
              <a:buNone/>
            </a:pPr>
            <a:endParaRPr lang="id-ID" sz="28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id-ID" sz="2800" dirty="0" smtClean="0">
                <a:latin typeface="Comic Sans MS" pitchFamily="66" charset="0"/>
              </a:rPr>
              <a:t>2.    </a:t>
            </a:r>
            <a:r>
              <a:rPr lang="en-US" sz="2800" i="1" dirty="0" smtClean="0">
                <a:latin typeface="Comic Sans MS" pitchFamily="66" charset="0"/>
              </a:rPr>
              <a:t>Team Up</a:t>
            </a:r>
            <a:endParaRPr lang="id-ID" sz="2800" i="1" dirty="0" smtClean="0">
              <a:latin typeface="Comic Sans MS" pitchFamily="66" charset="0"/>
            </a:endParaRPr>
          </a:p>
          <a:p>
            <a:pPr marL="617538" lvl="0" indent="-549275">
              <a:buNone/>
            </a:pPr>
            <a:r>
              <a:rPr lang="id-ID" sz="2800" dirty="0" smtClean="0">
                <a:latin typeface="Comic Sans MS" pitchFamily="66" charset="0"/>
              </a:rPr>
              <a:t>	</a:t>
            </a:r>
            <a:r>
              <a:rPr lang="id-ID" sz="2800" dirty="0" smtClean="0">
                <a:latin typeface="Comic Sans MS" pitchFamily="66" charset="0"/>
              </a:rPr>
              <a:t> Ingin bekerjasama dgn perusahaan terbaik dan    perlu mencari mitra yg memiliki visi yang sama</a:t>
            </a:r>
            <a:endParaRPr lang="id-ID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 </a:t>
            </a:r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Phoneblocks (Cont.)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/>
          </a:bodyPr>
          <a:lstStyle/>
          <a:p>
            <a:pPr marL="617538" lvl="0" indent="-549275">
              <a:buAutoNum type="arabicPeriod" startAt="3"/>
            </a:pPr>
            <a:r>
              <a:rPr lang="en-US" sz="2800" i="1" dirty="0" smtClean="0">
                <a:latin typeface="Comic Sans MS" pitchFamily="66" charset="0"/>
              </a:rPr>
              <a:t>Set </a:t>
            </a:r>
            <a:r>
              <a:rPr lang="en-US" sz="2800" i="1" dirty="0" smtClean="0">
                <a:latin typeface="Comic Sans MS" pitchFamily="66" charset="0"/>
              </a:rPr>
              <a:t>Up An Online </a:t>
            </a:r>
            <a:r>
              <a:rPr lang="en-US" sz="2800" i="1" dirty="0" smtClean="0">
                <a:latin typeface="Comic Sans MS" pitchFamily="66" charset="0"/>
              </a:rPr>
              <a:t>Platform</a:t>
            </a:r>
            <a:endParaRPr lang="id-ID" sz="2800" i="1" dirty="0" smtClean="0">
              <a:latin typeface="Comic Sans MS" pitchFamily="66" charset="0"/>
            </a:endParaRPr>
          </a:p>
          <a:p>
            <a:pPr marL="617538" lvl="0" indent="-549275">
              <a:buNone/>
            </a:pPr>
            <a:r>
              <a:rPr lang="id-ID" sz="2800" i="1" dirty="0" smtClean="0">
                <a:latin typeface="Comic Sans MS" pitchFamily="66" charset="0"/>
              </a:rPr>
              <a:t>	</a:t>
            </a:r>
            <a:r>
              <a:rPr lang="id-ID" sz="2800" dirty="0" smtClean="0"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ngin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mendirikan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sebuah</a:t>
            </a:r>
            <a:r>
              <a:rPr lang="en-US" sz="2800" dirty="0" smtClean="0">
                <a:latin typeface="Comic Sans MS" pitchFamily="66" charset="0"/>
              </a:rPr>
              <a:t> platform </a:t>
            </a:r>
            <a:r>
              <a:rPr lang="en-US" sz="2800" dirty="0" smtClean="0">
                <a:latin typeface="Comic Sans MS" pitchFamily="66" charset="0"/>
              </a:rPr>
              <a:t>online</a:t>
            </a:r>
            <a:r>
              <a:rPr lang="id-ID" sz="2800" dirty="0" smtClean="0">
                <a:latin typeface="Comic Sans MS" pitchFamily="66" charset="0"/>
              </a:rPr>
              <a:t> dan dapat berbagi kemajuan pembangunan teknologi</a:t>
            </a:r>
          </a:p>
          <a:p>
            <a:pPr marL="617538" lvl="0" indent="-549275">
              <a:buNone/>
            </a:pPr>
            <a:endParaRPr lang="id-ID" sz="2800" i="1" dirty="0" smtClean="0">
              <a:latin typeface="Comic Sans MS" pitchFamily="66" charset="0"/>
            </a:endParaRPr>
          </a:p>
          <a:p>
            <a:pPr marL="582930" lvl="0" indent="-514350">
              <a:buAutoNum type="arabicPeriod" startAt="4"/>
            </a:pPr>
            <a:r>
              <a:rPr lang="en-US" sz="2800" i="1" dirty="0" smtClean="0">
                <a:latin typeface="Comic Sans MS" pitchFamily="66" charset="0"/>
              </a:rPr>
              <a:t>Develop </a:t>
            </a:r>
            <a:r>
              <a:rPr lang="en-US" sz="2800" i="1" dirty="0" smtClean="0">
                <a:latin typeface="Comic Sans MS" pitchFamily="66" charset="0"/>
              </a:rPr>
              <a:t>A </a:t>
            </a:r>
            <a:r>
              <a:rPr lang="en-US" sz="2800" i="1" dirty="0" smtClean="0">
                <a:latin typeface="Comic Sans MS" pitchFamily="66" charset="0"/>
              </a:rPr>
              <a:t>Prototype</a:t>
            </a:r>
            <a:endParaRPr lang="id-ID" sz="2800" i="1" dirty="0" smtClean="0">
              <a:latin typeface="Comic Sans MS" pitchFamily="66" charset="0"/>
            </a:endParaRPr>
          </a:p>
          <a:p>
            <a:pPr marL="582930" lvl="0" indent="-514350">
              <a:buNone/>
            </a:pPr>
            <a:r>
              <a:rPr lang="id-ID" sz="2800" i="1" dirty="0" smtClean="0">
                <a:latin typeface="Comic Sans MS" pitchFamily="66" charset="0"/>
              </a:rPr>
              <a:t>	</a:t>
            </a:r>
            <a:r>
              <a:rPr lang="en-US" sz="2800" dirty="0" err="1" smtClean="0">
                <a:latin typeface="Comic Sans MS" pitchFamily="66" charset="0"/>
              </a:rPr>
              <a:t>Bersama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mitra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kami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id-ID" sz="2800" dirty="0" smtClean="0">
                <a:latin typeface="Comic Sans MS" pitchFamily="66" charset="0"/>
              </a:rPr>
              <a:t>dan masukan dari komunitas online, </a:t>
            </a:r>
            <a:r>
              <a:rPr lang="en-US" sz="2800" dirty="0" err="1" smtClean="0">
                <a:latin typeface="Comic Sans MS" pitchFamily="66" charset="0"/>
              </a:rPr>
              <a:t>ingin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mengembangkan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prototipe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pertama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telepon</a:t>
            </a:r>
            <a:r>
              <a:rPr lang="en-US" sz="2800" dirty="0" smtClean="0">
                <a:latin typeface="Comic Sans MS" pitchFamily="66" charset="0"/>
              </a:rPr>
              <a:t> modular </a:t>
            </a:r>
            <a:r>
              <a:rPr lang="en-US" sz="2800" dirty="0" err="1" smtClean="0">
                <a:latin typeface="Comic Sans MS" pitchFamily="66" charset="0"/>
              </a:rPr>
              <a:t>ini</a:t>
            </a:r>
            <a:endParaRPr lang="id-ID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id-ID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Marketing</a:t>
            </a:r>
            <a:endParaRPr lang="id-ID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4926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</a:t>
            </a:r>
            <a:r>
              <a:rPr lang="en-US" sz="3200" dirty="0" err="1" smtClean="0">
                <a:latin typeface="Comic Sans MS" pitchFamily="66" charset="0"/>
              </a:rPr>
              <a:t>Sampai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ini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Phoneblok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belum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bisa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dibeli</a:t>
            </a:r>
            <a:r>
              <a:rPr lang="en-US" sz="3200" dirty="0" smtClean="0">
                <a:latin typeface="Comic Sans MS" pitchFamily="66" charset="0"/>
              </a:rPr>
              <a:t>. Dave </a:t>
            </a:r>
            <a:r>
              <a:rPr lang="en-US" sz="3200" dirty="0" err="1" smtClean="0">
                <a:latin typeface="Comic Sans MS" pitchFamily="66" charset="0"/>
              </a:rPr>
              <a:t>berencana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menunggu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sampai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calon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pengguna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benar-benar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banyak</a:t>
            </a:r>
            <a:r>
              <a:rPr lang="en-US" sz="3200" dirty="0" smtClean="0">
                <a:latin typeface="Comic Sans MS" pitchFamily="66" charset="0"/>
              </a:rPr>
              <a:t>. Dave </a:t>
            </a:r>
            <a:r>
              <a:rPr lang="en-US" sz="3200" dirty="0" err="1" smtClean="0">
                <a:latin typeface="Comic Sans MS" pitchFamily="66" charset="0"/>
              </a:rPr>
              <a:t>juga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sedang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menantikan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mitra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perangkat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keras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untuk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produksi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ponsel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inovatif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ini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id-ID" sz="3200" dirty="0" smtClean="0">
              <a:latin typeface="Comic Sans MS" pitchFamily="66" charset="0"/>
            </a:endParaRP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104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Phoneblocks</vt:lpstr>
      <vt:lpstr>Apa itu Phoneblocks?</vt:lpstr>
      <vt:lpstr>Tujuan Desain Phoneblocks</vt:lpstr>
      <vt:lpstr>Konsep Phoneblocks</vt:lpstr>
      <vt:lpstr>Team yang Mendesain Ponsel Phonebloks </vt:lpstr>
      <vt:lpstr>Team yang Mendesain Ponsel Phonebloks (Cont.)</vt:lpstr>
      <vt:lpstr>Tujuan Phoneblocks</vt:lpstr>
      <vt:lpstr>Tujuan Phoneblocks (Cont.)</vt:lpstr>
      <vt:lpstr>Marketing</vt:lpstr>
      <vt:lpstr>Smartphone</vt:lpstr>
      <vt:lpstr>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Phoneblocks</dc:title>
  <dc:creator>Amelia Chenthia Dewi</dc:creator>
  <cp:lastModifiedBy>Amelia Chenthia Dewi</cp:lastModifiedBy>
  <cp:revision>8</cp:revision>
  <dcterms:created xsi:type="dcterms:W3CDTF">2014-03-02T16:07:13Z</dcterms:created>
  <dcterms:modified xsi:type="dcterms:W3CDTF">2014-03-02T17:11:32Z</dcterms:modified>
</cp:coreProperties>
</file>