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4410A-697A-40D0-9B78-38933DFEBFD7}" type="datetimeFigureOut">
              <a:rPr lang="id-ID" smtClean="0"/>
              <a:t>12/04/2014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50475-5176-4CCE-A5AE-A13BF54D1B1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0475-5176-4CCE-A5AE-A13BF54D1B10}" type="slidenum">
              <a:rPr lang="id-ID" smtClean="0"/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522E1C3-5B49-40BD-AEB0-739E2DFBE3A1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DA8B58-1D79-47DD-9E79-333CD5BC3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HIBA\Desktop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3912" y="5159375"/>
            <a:ext cx="8062912" cy="1470025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Mobile Application 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Mobile app?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 	Mobile Application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genggam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ponsel</a:t>
            </a:r>
            <a:r>
              <a:rPr lang="en-US" dirty="0" smtClean="0"/>
              <a:t>, </a:t>
            </a:r>
            <a:r>
              <a:rPr lang="en-US" dirty="0" err="1" smtClean="0"/>
              <a:t>smartphone</a:t>
            </a:r>
            <a:r>
              <a:rPr lang="en-US" dirty="0" smtClean="0"/>
              <a:t>, PDA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r>
              <a:rPr lang="en-US" dirty="0" err="1" smtClean="0"/>
              <a:t>Aplikasi</a:t>
            </a:r>
            <a:r>
              <a:rPr lang="en-US" dirty="0" smtClean="0"/>
              <a:t> mobile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preloaded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genggam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didownload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Internet.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i="1" dirty="0" smtClean="0"/>
              <a:t>Bentley [4] </a:t>
            </a:r>
            <a:endParaRPr lang="id-ID" i="1" dirty="0" smtClean="0"/>
          </a:p>
          <a:p>
            <a:pPr>
              <a:buNone/>
            </a:pPr>
            <a:r>
              <a:rPr lang="id-ID" i="1" dirty="0" smtClean="0"/>
              <a:t>	</a:t>
            </a:r>
            <a:r>
              <a:rPr lang="id-ID" i="1" dirty="0" smtClean="0"/>
              <a:t>	“</a:t>
            </a:r>
            <a:r>
              <a:rPr lang="en-US" dirty="0" err="1" smtClean="0"/>
              <a:t>applikasi</a:t>
            </a:r>
            <a:r>
              <a:rPr lang="en-US" dirty="0" smtClean="0"/>
              <a:t> </a:t>
            </a:r>
            <a:r>
              <a:rPr lang="en-US" dirty="0" err="1" smtClean="0"/>
              <a:t>mobiel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pemograman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smtClean="0"/>
              <a:t>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smtClean="0"/>
              <a:t>l</a:t>
            </a:r>
            <a:r>
              <a:rPr lang="id-ID" dirty="0" smtClean="0"/>
              <a:t>	</a:t>
            </a:r>
            <a:r>
              <a:rPr lang="en-US" dirty="0" err="1" smtClean="0"/>
              <a:t>unak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.</a:t>
            </a:r>
            <a:r>
              <a:rPr lang="id-ID" dirty="0" smtClean="0"/>
              <a:t>”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Perangkat Mobile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Perangkat </a:t>
            </a:r>
            <a:r>
              <a:rPr lang="id-ID" dirty="0" smtClean="0"/>
              <a:t>mobile memiliki banyak jenis dalam hal ukuran, desain dan layout, tetapi mereka </a:t>
            </a:r>
            <a:r>
              <a:rPr lang="id-ID" dirty="0" smtClean="0"/>
              <a:t>memiliki </a:t>
            </a:r>
            <a:r>
              <a:rPr lang="id-ID" dirty="0" smtClean="0"/>
              <a:t>kesamaan karakteristik yang sangat berbeda dari sistem </a:t>
            </a:r>
            <a:r>
              <a:rPr lang="id-ID" dirty="0" smtClean="0"/>
              <a:t>desktop</a:t>
            </a:r>
            <a:r>
              <a:rPr lang="id-ID" dirty="0" smtClean="0"/>
              <a:t> </a:t>
            </a:r>
            <a:r>
              <a:rPr lang="id-ID" dirty="0" smtClean="0"/>
              <a:t>yaitu :</a:t>
            </a:r>
          </a:p>
          <a:p>
            <a:pPr lvl="1"/>
            <a:r>
              <a:rPr lang="id-ID" dirty="0" smtClean="0"/>
              <a:t>Ukuran </a:t>
            </a:r>
            <a:r>
              <a:rPr lang="id-ID" dirty="0" smtClean="0"/>
              <a:t>yang </a:t>
            </a:r>
            <a:r>
              <a:rPr lang="id-ID" dirty="0" smtClean="0"/>
              <a:t>kecil</a:t>
            </a:r>
          </a:p>
          <a:p>
            <a:pPr lvl="1"/>
            <a:r>
              <a:rPr lang="id-ID" dirty="0" smtClean="0"/>
              <a:t>Memory yang </a:t>
            </a:r>
            <a:r>
              <a:rPr lang="id-ID" dirty="0" smtClean="0"/>
              <a:t>terbatas</a:t>
            </a:r>
          </a:p>
          <a:p>
            <a:pPr lvl="1"/>
            <a:r>
              <a:rPr lang="id-ID" dirty="0" smtClean="0"/>
              <a:t>Daya </a:t>
            </a:r>
            <a:r>
              <a:rPr lang="id-ID" dirty="0" smtClean="0"/>
              <a:t>proses yang </a:t>
            </a:r>
            <a:r>
              <a:rPr lang="id-ID" dirty="0" smtClean="0"/>
              <a:t>terbatas</a:t>
            </a:r>
          </a:p>
          <a:p>
            <a:pPr lvl="1"/>
            <a:r>
              <a:rPr lang="id-ID" dirty="0" smtClean="0"/>
              <a:t>Mengkonsumsi daya yang rendah</a:t>
            </a:r>
          </a:p>
          <a:p>
            <a:pPr lvl="1"/>
            <a:r>
              <a:rPr lang="id-ID" dirty="0" smtClean="0"/>
              <a:t>Kuat dan dapat diandalkan</a:t>
            </a:r>
          </a:p>
          <a:p>
            <a:pPr lvl="1"/>
            <a:r>
              <a:rPr lang="id-ID" dirty="0" smtClean="0"/>
              <a:t>Konektivitas yang terbatas</a:t>
            </a:r>
          </a:p>
          <a:p>
            <a:pPr lvl="1"/>
            <a:r>
              <a:rPr lang="id-ID" dirty="0" smtClean="0"/>
              <a:t>Masa hidup yang pendek</a:t>
            </a:r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Kategori</a:t>
            </a:r>
            <a:r>
              <a:rPr lang="en-US" b="1" dirty="0" smtClean="0"/>
              <a:t> Platform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Mobile device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platformnya</a:t>
            </a:r>
            <a:r>
              <a:rPr lang="en-US" dirty="0" smtClean="0"/>
              <a:t>, </a:t>
            </a:r>
            <a:r>
              <a:rPr lang="en-US" dirty="0" err="1" smtClean="0"/>
              <a:t>bebarapa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platform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Blackberry</a:t>
            </a:r>
          </a:p>
          <a:p>
            <a:r>
              <a:rPr lang="en-US" dirty="0" err="1" smtClean="0"/>
              <a:t>Symbian</a:t>
            </a:r>
            <a:endParaRPr lang="en-US" dirty="0" smtClean="0"/>
          </a:p>
          <a:p>
            <a:r>
              <a:rPr lang="en-US" dirty="0" smtClean="0"/>
              <a:t>Windows Mobile</a:t>
            </a:r>
          </a:p>
          <a:p>
            <a:r>
              <a:rPr lang="en-US" dirty="0" smtClean="0"/>
              <a:t>Android</a:t>
            </a:r>
          </a:p>
          <a:p>
            <a:r>
              <a:rPr lang="en-US" dirty="0" err="1" smtClean="0"/>
              <a:t>iPhone</a:t>
            </a:r>
            <a:endParaRPr lang="en-US" dirty="0" smtClean="0"/>
          </a:p>
          <a:p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Karakteristik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r>
              <a:rPr lang="en-US" b="1" dirty="0" smtClean="0"/>
              <a:t> mobile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mobile:</a:t>
            </a:r>
          </a:p>
          <a:p>
            <a:r>
              <a:rPr lang="en-US" dirty="0" smtClean="0"/>
              <a:t> 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endParaRPr lang="en-US" dirty="0" smtClean="0"/>
          </a:p>
          <a:p>
            <a:r>
              <a:rPr lang="en-US" dirty="0" err="1" smtClean="0"/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endParaRPr lang="en-US" dirty="0" smtClean="0"/>
          </a:p>
          <a:p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 err="1" smtClean="0"/>
              <a:t>Konektivitas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Gambaran J2ME</a:t>
            </a:r>
            <a:br>
              <a:rPr lang="id-ID" b="1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sz="4000" b="1" dirty="0" smtClean="0"/>
              <a:t>Platform JAVA</a:t>
            </a:r>
          </a:p>
          <a:p>
            <a:pPr>
              <a:buNone/>
            </a:pPr>
            <a:r>
              <a:rPr lang="id-ID" sz="3600" dirty="0" smtClean="0"/>
              <a:t>	-Java </a:t>
            </a:r>
            <a:r>
              <a:rPr lang="id-ID" sz="3600" dirty="0" smtClean="0"/>
              <a:t>dibuat pada tahun 1991 oleh </a:t>
            </a:r>
            <a:r>
              <a:rPr lang="id-ID" sz="3600" b="1" dirty="0" smtClean="0"/>
              <a:t>James Gosling</a:t>
            </a:r>
            <a:r>
              <a:rPr lang="id-ID" sz="3600" dirty="0" smtClean="0"/>
              <a:t>. </a:t>
            </a:r>
            <a:endParaRPr lang="id-ID" sz="3600" dirty="0" smtClean="0"/>
          </a:p>
          <a:p>
            <a:pPr>
              <a:buNone/>
            </a:pPr>
            <a:r>
              <a:rPr lang="id-ID" sz="3600" dirty="0" smtClean="0"/>
              <a:t>	</a:t>
            </a:r>
            <a:r>
              <a:rPr lang="id-ID" sz="3600" dirty="0" smtClean="0"/>
              <a:t>-Pada </a:t>
            </a:r>
            <a:r>
              <a:rPr lang="id-ID" sz="3600" dirty="0" smtClean="0"/>
              <a:t>awalnya diberi nama </a:t>
            </a:r>
            <a:r>
              <a:rPr lang="id-ID" sz="3600" b="1" dirty="0" smtClean="0"/>
              <a:t>Oak.</a:t>
            </a:r>
          </a:p>
          <a:p>
            <a:pPr>
              <a:buNone/>
            </a:pPr>
            <a:r>
              <a:rPr lang="id-ID" sz="3600" dirty="0" smtClean="0"/>
              <a:t>	-Motivasi </a:t>
            </a:r>
            <a:r>
              <a:rPr lang="id-ID" sz="3600" dirty="0" smtClean="0"/>
              <a:t>sesungguhnya dari </a:t>
            </a:r>
            <a:r>
              <a:rPr lang="id-ID" sz="3600" dirty="0" smtClean="0"/>
              <a:t>Javaadalah </a:t>
            </a:r>
            <a:r>
              <a:rPr lang="id-ID" sz="3600" dirty="0" smtClean="0"/>
              <a:t>kebutuhan akan sebuah bahasa yang bisa digunakan </a:t>
            </a:r>
            <a:r>
              <a:rPr lang="id-ID" sz="3600" dirty="0" smtClean="0"/>
              <a:t>pada </a:t>
            </a:r>
            <a:r>
              <a:rPr lang="id-ID" sz="3600" dirty="0" smtClean="0"/>
              <a:t>berbagai platform yang bisa dimasukkan ke </a:t>
            </a:r>
            <a:r>
              <a:rPr lang="id-ID" sz="3600" dirty="0" smtClean="0"/>
              <a:t>dalam berbagai </a:t>
            </a:r>
            <a:r>
              <a:rPr lang="id-ID" sz="3600" dirty="0" smtClean="0"/>
              <a:t>produk elektronik seperti </a:t>
            </a:r>
            <a:r>
              <a:rPr lang="id-ID" sz="3600" dirty="0" smtClean="0"/>
              <a:t>pemanggang </a:t>
            </a:r>
            <a:r>
              <a:rPr lang="id-ID" sz="3600" dirty="0" smtClean="0"/>
              <a:t>roti dan lemari </a:t>
            </a:r>
            <a:r>
              <a:rPr lang="id-ID" sz="3600" dirty="0" smtClean="0"/>
              <a:t>es</a:t>
            </a:r>
          </a:p>
          <a:p>
            <a:pPr>
              <a:buNone/>
            </a:pPr>
            <a:r>
              <a:rPr lang="id-ID" sz="3600" dirty="0" smtClean="0"/>
              <a:t>	-Platform </a:t>
            </a:r>
            <a:r>
              <a:rPr lang="id-ID" sz="3600" dirty="0" smtClean="0"/>
              <a:t>Java telah dipilah-pilah menjadi beberapa edisi </a:t>
            </a:r>
            <a:r>
              <a:rPr lang="id-ID" sz="3600" dirty="0" smtClean="0"/>
              <a:t>:</a:t>
            </a:r>
          </a:p>
          <a:p>
            <a:pPr>
              <a:buNone/>
            </a:pPr>
            <a:r>
              <a:rPr lang="id-ID" sz="3600" dirty="0" smtClean="0"/>
              <a:t>	</a:t>
            </a:r>
            <a:r>
              <a:rPr lang="id-ID" sz="3600" dirty="0" smtClean="0"/>
              <a:t>	- The </a:t>
            </a:r>
            <a:r>
              <a:rPr lang="id-ID" sz="3600" dirty="0" smtClean="0"/>
              <a:t>Standard Edition(J2SE</a:t>
            </a:r>
            <a:r>
              <a:rPr lang="id-ID" sz="3600" dirty="0" smtClean="0"/>
              <a:t>),</a:t>
            </a:r>
          </a:p>
          <a:p>
            <a:pPr>
              <a:buNone/>
            </a:pPr>
            <a:r>
              <a:rPr lang="id-ID" sz="3600" dirty="0" smtClean="0"/>
              <a:t>		- </a:t>
            </a:r>
            <a:r>
              <a:rPr lang="id-ID" sz="3600" dirty="0" smtClean="0"/>
              <a:t>Enterprise Edition(J2EE), </a:t>
            </a:r>
            <a:endParaRPr lang="id-ID" sz="3600" dirty="0" smtClean="0"/>
          </a:p>
          <a:p>
            <a:pPr>
              <a:buNone/>
            </a:pPr>
            <a:r>
              <a:rPr lang="id-ID" sz="3600" dirty="0" smtClean="0"/>
              <a:t>	</a:t>
            </a:r>
            <a:r>
              <a:rPr lang="id-ID" sz="3600" dirty="0" smtClean="0"/>
              <a:t>	- Mobile </a:t>
            </a:r>
            <a:r>
              <a:rPr lang="id-ID" sz="3600" dirty="0" smtClean="0"/>
              <a:t>Edition(J2ME), dan JavaCard API.</a:t>
            </a:r>
          </a:p>
          <a:p>
            <a:pPr>
              <a:buNone/>
            </a:pP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lvl="8">
              <a:buNone/>
            </a:pPr>
            <a:endParaRPr lang="id-ID" dirty="0" smtClean="0"/>
          </a:p>
          <a:p>
            <a:pPr lvl="8">
              <a:buNone/>
            </a:pPr>
            <a:endParaRPr lang="id-ID" dirty="0" smtClean="0"/>
          </a:p>
          <a:p>
            <a:pPr lvl="8">
              <a:buNone/>
            </a:pPr>
            <a:endParaRPr lang="id-ID" dirty="0" smtClean="0"/>
          </a:p>
          <a:p>
            <a:pPr lvl="8">
              <a:buNone/>
            </a:pPr>
            <a:endParaRPr lang="id-ID" dirty="0" smtClean="0"/>
          </a:p>
          <a:p>
            <a:pPr lvl="8" algn="ctr">
              <a:buNone/>
            </a:pPr>
            <a:endParaRPr lang="id-ID" dirty="0" smtClean="0"/>
          </a:p>
          <a:p>
            <a:pPr lvl="8">
              <a:buNone/>
            </a:pPr>
            <a:r>
              <a:rPr lang="id-ID" dirty="0" smtClean="0"/>
              <a:t> </a:t>
            </a:r>
            <a:r>
              <a:rPr lang="id-ID" dirty="0" smtClean="0"/>
              <a:t>       </a:t>
            </a:r>
          </a:p>
          <a:p>
            <a:pPr lvl="8">
              <a:buNone/>
            </a:pPr>
            <a:r>
              <a:rPr lang="id-ID" dirty="0" smtClean="0"/>
              <a:t>	</a:t>
            </a:r>
            <a:r>
              <a:rPr lang="id-ID" dirty="0" smtClean="0"/>
              <a:t>	 Gambar  </a:t>
            </a:r>
            <a:r>
              <a:rPr lang="id-ID" dirty="0" smtClean="0"/>
              <a:t>Platform Java</a:t>
            </a:r>
            <a:endParaRPr lang="id-ID" dirty="0"/>
          </a:p>
        </p:txBody>
      </p:sp>
      <p:pic>
        <p:nvPicPr>
          <p:cNvPr id="1026" name="Picture 2" descr="C:\Users\user\Desktop\ASA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85800"/>
            <a:ext cx="6368058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</TotalTime>
  <Words>19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Mobile Application </vt:lpstr>
      <vt:lpstr>Apa itu Mobile app?</vt:lpstr>
      <vt:lpstr>Perangkat Mobile</vt:lpstr>
      <vt:lpstr>Kategori Platform</vt:lpstr>
      <vt:lpstr>Karakteristik perangkat mobile</vt:lpstr>
      <vt:lpstr>  Gambaran J2ME   </vt:lpstr>
      <vt:lpstr>Slide 7</vt:lpstr>
      <vt:lpstr>Slide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</dc:title>
  <dc:creator>TOSHIBA</dc:creator>
  <cp:lastModifiedBy>user</cp:lastModifiedBy>
  <cp:revision>13</cp:revision>
  <dcterms:created xsi:type="dcterms:W3CDTF">2014-03-21T11:05:23Z</dcterms:created>
  <dcterms:modified xsi:type="dcterms:W3CDTF">2014-04-12T13:49:16Z</dcterms:modified>
</cp:coreProperties>
</file>