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57" r:id="rId3"/>
    <p:sldId id="266" r:id="rId4"/>
    <p:sldId id="274" r:id="rId5"/>
    <p:sldId id="258" r:id="rId6"/>
    <p:sldId id="275" r:id="rId7"/>
    <p:sldId id="272" r:id="rId8"/>
    <p:sldId id="271" r:id="rId9"/>
    <p:sldId id="267" r:id="rId10"/>
    <p:sldId id="259" r:id="rId11"/>
    <p:sldId id="273" r:id="rId12"/>
    <p:sldId id="264" r:id="rId13"/>
    <p:sldId id="265" r:id="rId14"/>
    <p:sldId id="260" r:id="rId15"/>
    <p:sldId id="261" r:id="rId16"/>
    <p:sldId id="262" r:id="rId17"/>
    <p:sldId id="279" r:id="rId18"/>
    <p:sldId id="263" r:id="rId19"/>
    <p:sldId id="276" r:id="rId20"/>
    <p:sldId id="277" r:id="rId21"/>
    <p:sldId id="278" r:id="rId22"/>
    <p:sldId id="280" r:id="rId23"/>
    <p:sldId id="281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1E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>
        <p:scale>
          <a:sx n="75" d="100"/>
          <a:sy n="75" d="100"/>
        </p:scale>
        <p:origin x="-12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65BFF-5039-496C-BBDC-A423C7B81631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C110B-3910-401F-8398-B2F1B9DD5E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C110B-3910-401F-8398-B2F1B9DD5E5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85DE99-644D-43A0-AC90-FB145995A56F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84505C-87A2-4C63-B42A-D8C46D4781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E99-644D-43A0-AC90-FB145995A56F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505C-87A2-4C63-B42A-D8C46D478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E99-644D-43A0-AC90-FB145995A56F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505C-87A2-4C63-B42A-D8C46D478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85DE99-644D-43A0-AC90-FB145995A56F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84505C-87A2-4C63-B42A-D8C46D4781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85DE99-644D-43A0-AC90-FB145995A56F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84505C-87A2-4C63-B42A-D8C46D4781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E99-644D-43A0-AC90-FB145995A56F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505C-87A2-4C63-B42A-D8C46D4781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E99-644D-43A0-AC90-FB145995A56F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505C-87A2-4C63-B42A-D8C46D4781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85DE99-644D-43A0-AC90-FB145995A56F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84505C-87A2-4C63-B42A-D8C46D4781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DE99-644D-43A0-AC90-FB145995A56F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505C-87A2-4C63-B42A-D8C46D478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85DE99-644D-43A0-AC90-FB145995A56F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84505C-87A2-4C63-B42A-D8C46D47810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85DE99-644D-43A0-AC90-FB145995A56F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84505C-87A2-4C63-B42A-D8C46D47810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85DE99-644D-43A0-AC90-FB145995A56F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84505C-87A2-4C63-B42A-D8C46D4781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C:\Users\TOSHIBA\Desktop\hand-dra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053965" y="1905000"/>
            <a:ext cx="3090035" cy="1905000"/>
          </a:xfrm>
          <a:prstGeom prst="rect">
            <a:avLst/>
          </a:prstGeom>
          <a:noFill/>
        </p:spPr>
      </p:pic>
      <p:pic>
        <p:nvPicPr>
          <p:cNvPr id="16" name="Picture 6" descr="C:\Users\TOSHIBA\Desktop\hand-dra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124200" y="0"/>
            <a:ext cx="3090035" cy="1905000"/>
          </a:xfrm>
          <a:prstGeom prst="rect">
            <a:avLst/>
          </a:prstGeom>
          <a:noFill/>
        </p:spPr>
      </p:pic>
      <p:pic>
        <p:nvPicPr>
          <p:cNvPr id="4102" name="Picture 6" descr="C:\Users\TOSHIBA\Desktop\hand-dra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3090035" cy="1905000"/>
          </a:xfrm>
          <a:prstGeom prst="rect">
            <a:avLst/>
          </a:prstGeom>
          <a:noFill/>
        </p:spPr>
      </p:pic>
      <p:pic>
        <p:nvPicPr>
          <p:cNvPr id="13" name="Picture 6" descr="C:\Users\TOSHIBA\Desktop\hand-dra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1905000"/>
            <a:ext cx="3090035" cy="1905000"/>
          </a:xfrm>
          <a:prstGeom prst="rect">
            <a:avLst/>
          </a:prstGeom>
          <a:noFill/>
        </p:spPr>
      </p:pic>
      <p:pic>
        <p:nvPicPr>
          <p:cNvPr id="14" name="Picture 6" descr="C:\Users\TOSHIBA\Desktop\hand-dra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3810000"/>
            <a:ext cx="3090035" cy="1905000"/>
          </a:xfrm>
          <a:prstGeom prst="rect">
            <a:avLst/>
          </a:prstGeom>
          <a:noFill/>
        </p:spPr>
      </p:pic>
      <p:pic>
        <p:nvPicPr>
          <p:cNvPr id="15" name="Picture 6" descr="C:\Users\TOSHIBA\Desktop\hand-dra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4953000"/>
            <a:ext cx="3090035" cy="1905000"/>
          </a:xfrm>
          <a:prstGeom prst="rect">
            <a:avLst/>
          </a:prstGeom>
          <a:noFill/>
        </p:spPr>
      </p:pic>
      <p:pic>
        <p:nvPicPr>
          <p:cNvPr id="18" name="Picture 6" descr="C:\Users\TOSHIBA\Desktop\hand-dra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124200" y="4953000"/>
            <a:ext cx="3090035" cy="1905000"/>
          </a:xfrm>
          <a:prstGeom prst="rect">
            <a:avLst/>
          </a:prstGeom>
          <a:noFill/>
        </p:spPr>
      </p:pic>
      <p:pic>
        <p:nvPicPr>
          <p:cNvPr id="19" name="Picture 6" descr="C:\Users\TOSHIBA\Desktop\hand-dra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053965" y="0"/>
            <a:ext cx="3090035" cy="1905000"/>
          </a:xfrm>
          <a:prstGeom prst="rect">
            <a:avLst/>
          </a:prstGeom>
          <a:noFill/>
        </p:spPr>
      </p:pic>
      <p:pic>
        <p:nvPicPr>
          <p:cNvPr id="20" name="Picture 6" descr="C:\Users\TOSHIBA\Desktop\hand-dra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053965" y="3733800"/>
            <a:ext cx="3090035" cy="1905000"/>
          </a:xfrm>
          <a:prstGeom prst="rect">
            <a:avLst/>
          </a:prstGeom>
          <a:noFill/>
        </p:spPr>
      </p:pic>
      <p:pic>
        <p:nvPicPr>
          <p:cNvPr id="21" name="Picture 6" descr="C:\Users\TOSHIBA\Desktop\hand-dra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053965" y="4953000"/>
            <a:ext cx="3090035" cy="1905000"/>
          </a:xfrm>
          <a:prstGeom prst="rect">
            <a:avLst/>
          </a:prstGeom>
          <a:noFill/>
        </p:spPr>
      </p:pic>
      <p:pic>
        <p:nvPicPr>
          <p:cNvPr id="4098" name="Picture 2" descr="C:\Users\TOSHIBA\Desktop\icts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5410200" cy="598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33400" y="12954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133600"/>
            <a:ext cx="7315200" cy="456895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Information and Communication Technology (ICT)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dikenal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istilah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Teknologi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Komunikasi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(TIK)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mengelola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data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mempermudah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mempercepat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berkomunikasi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 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TOSHIBA\Desktop\a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"/>
            <a:ext cx="3952876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OSHIBA\Desktop\ICT-logistics-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045200" cy="45339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92D050"/>
                </a:solidFill>
              </a:rPr>
              <a:t>Ict</a:t>
            </a:r>
            <a:r>
              <a:rPr lang="en-US" b="1" dirty="0" smtClean="0">
                <a:solidFill>
                  <a:srgbClr val="92D050"/>
                </a:solidFill>
              </a:rPr>
              <a:t> In Logistic Management 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33400" y="12954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14400"/>
            <a:ext cx="8153400" cy="5211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terus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mengalami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seiring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zaman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sehari-hari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Makalah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Teknologi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Komunikasi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dijumpai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kombinasi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teknologi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audio/data, video/data, audio/video,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internet. Internet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komunikasi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murah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dimana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memungkinkan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terjadinya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interaksi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orang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Kemampuan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karakteristik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internet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memungkinkan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terjadinya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proses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belajar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mengajar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jarak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jauh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(E-Learning)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efektif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efisien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diperoleh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33400" y="12954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		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Kita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tahu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memanfaatkan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TIK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semudah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dibayangkan.Perlu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syarat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dipenuhi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demi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terwujudnya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pemanfaatan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TIK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pembelajaran,diantaranya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Adanya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akses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internet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guru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maupun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siswa,baik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kelas,sekolah,maupun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lembaga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guru,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Adanya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materi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bermutu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guru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siswa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Guru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produktif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TIK.</a:t>
            </a:r>
          </a:p>
          <a:p>
            <a:pPr>
              <a:lnSpc>
                <a:spcPct val="150000"/>
              </a:lnSpc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33400" y="12954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ICT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Education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kependekan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Information Communication Technologies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dunia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ICT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dibagi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kategori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input,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Output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: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OSHIBA\Desktop\i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0"/>
            <a:ext cx="6852444" cy="2543175"/>
          </a:xfrm>
          <a:prstGeom prst="rect">
            <a:avLst/>
          </a:prstGeom>
          <a:noFill/>
        </p:spPr>
      </p:pic>
      <p:pic>
        <p:nvPicPr>
          <p:cNvPr id="1027" name="Picture 3" descr="C:\Users\TOSHIBA\Desktop\aa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28600"/>
            <a:ext cx="4657273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33400" y="12954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229600" cy="5287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en-US" dirty="0" smtClean="0"/>
              <a:t>		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Penelitian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dunia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ICT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memimpin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perbaikan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belajar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pelajar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pengajaran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baik.Sebuah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laporan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tulis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National Institute of Multimedia Education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Jepang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membuktikan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serap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pelajar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teknologi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ICT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integrasi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kurikulum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signifikan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dampak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positif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terutama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bidang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Pemahaman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Ketrampilan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Praktis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Ketrampilan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presentasi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berbagai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subyek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matematika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ilmu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pelajaran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.</a:t>
            </a:r>
          </a:p>
          <a:p>
            <a:pPr>
              <a:lnSpc>
                <a:spcPct val="160000"/>
              </a:lnSpc>
              <a:buNone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160000"/>
              </a:lnSpc>
              <a:buNone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33400" y="12192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4144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ICT,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gambar-gambar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mudah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proses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mengajar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memperbaiki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ingat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murid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ICT,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pengajar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mudah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instruksi-instruksi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rumit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memastikan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pemahaman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murid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ICT,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pengajar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kelas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interaktif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proses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belajar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mengajar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menyenangkan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memperbaiki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tingkat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kehadiran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konsentrasi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siswa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TOSHIBA\Desktop\sdd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"/>
            <a:ext cx="562000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33400" y="12954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05800" cy="5334000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7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konteks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inilah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sarana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ICT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urgen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sarana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ICT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manfaat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Menurut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penelusuran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UNESCO (2013),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manfaat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diraih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penerapan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ICT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170000"/>
              </a:lnSpc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mempermudah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memperluas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akses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pendidikan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kesetaraan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(equity in education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170000"/>
              </a:lnSpc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mutu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(the delivery of quality learning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	and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teaching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170000"/>
              </a:lnSpc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profesionalisme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guru (teachers’ professional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	development)</a:t>
            </a:r>
          </a:p>
          <a:p>
            <a:pPr lvl="1">
              <a:lnSpc>
                <a:spcPct val="170000"/>
              </a:lnSpc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efektifitas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efisiensi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tata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kelola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administrasi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16387" name="Picture 3" descr="C:\Users\TOSHIBA\Desktop\a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457200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33400" y="12954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8229600" cy="4144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Permasalahan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pengaturan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pengoperasian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tersebut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Terlalu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mahal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dimiliki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Kesulitan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pengajar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pengalaman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minim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ICT</a:t>
            </a:r>
          </a:p>
        </p:txBody>
      </p:sp>
      <p:pic>
        <p:nvPicPr>
          <p:cNvPr id="15362" name="Picture 2" descr="C:\Users\TOSHIBA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5549362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609600" y="16764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Visualiser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Document Camera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Visual Presenter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mengajar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digital yang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memungkinkan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pengajar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siswa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menampilkan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berbagi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luas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seluruh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kelas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membawa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belajar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mengajar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hidup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TOSHIBA\Desktop\saa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5257800" cy="1820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33400" y="12954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772400" cy="4800600"/>
          </a:xfrm>
        </p:spPr>
        <p:txBody>
          <a:bodyPr>
            <a:noAutofit/>
          </a:bodyPr>
          <a:lstStyle/>
          <a:p>
            <a:endParaRPr lang="en-US" sz="1600" dirty="0"/>
          </a:p>
          <a:p>
            <a:pPr>
              <a:lnSpc>
                <a:spcPct val="170000"/>
              </a:lnSpc>
            </a:pPr>
            <a:r>
              <a:rPr lang="en-US" sz="1600" dirty="0"/>
              <a:t> </a:t>
            </a:r>
            <a:r>
              <a:rPr lang="en-US" sz="1600" dirty="0" smtClean="0"/>
              <a:t>	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Salah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indikasi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kemunculan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globalisasi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pergeseran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makna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ruang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tercermin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semakin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pesatnya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barang-barang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komunikasi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(information communication technology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ICT)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seperti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telepon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genggam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televisi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satelit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yang paling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signifikan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 internet (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Osterhammel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Petersson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2005, 7).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Kemajuan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ICT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mengindikasikan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komunikasi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global yang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demikian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cepatnya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sebuah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gaya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hidup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modern.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Fenomena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kebangkitan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ICT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menciptakan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era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disebut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“era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” (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Lallana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2003). </a:t>
            </a:r>
          </a:p>
        </p:txBody>
      </p:sp>
      <p:pic>
        <p:nvPicPr>
          <p:cNvPr id="5122" name="Picture 2" descr="C:\Users\TOSHIBA\Desktop\a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"/>
            <a:ext cx="4114800" cy="1109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33400" y="12192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4495800" cy="5867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Visualiser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/Document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Camera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mengajar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fleksibel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dimana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memungkinkan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pengajar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murid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menampilkan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obyek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apapun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selembar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kertas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piano,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warna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bahkan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seseorang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ruangan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Anda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menunjuk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menambahkan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keterangan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memperbesar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memperkecil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(zoom in-out),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sudut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pandang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berbeda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memutar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lengan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kepala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kamera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visualiser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/document camera.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Fleksibilitasnya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membantu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kreativitas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pengajar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murid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8434" name="Picture 2" descr="C:\Users\TOSHIBA\Desktop\ddaad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3581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838200" y="12954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467600" cy="4568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		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ICT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favorite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belajar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mengajar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sederhana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memperkaya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pelajaran-pelajaran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Para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pengajar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membuang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berharga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mempelajari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ICT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fokus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mempersiapkan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pelajaran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bersama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murid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TOSHIBA\Desktop\sasas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2400"/>
            <a:ext cx="4572000" cy="162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33400" y="533400"/>
            <a:ext cx="7786892" cy="4800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533400"/>
            <a:ext cx="662940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 The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visualiser</a:t>
            </a:r>
            <a:r>
              <a:rPr lang="en-US" dirty="0">
                <a:latin typeface="Arial" pitchFamily="34" charset="0"/>
                <a:cs typeface="Arial" pitchFamily="34" charset="0"/>
              </a:rPr>
              <a:t>/document camera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sempurna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alat-alat</a:t>
            </a:r>
            <a:r>
              <a:rPr lang="en-US" dirty="0">
                <a:latin typeface="Arial" pitchFamily="34" charset="0"/>
                <a:cs typeface="Arial" pitchFamily="34" charset="0"/>
              </a:rPr>
              <a:t> ICT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arti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sebenarnya</a:t>
            </a:r>
            <a:r>
              <a:rPr lang="en-US" dirty="0">
                <a:latin typeface="Arial" pitchFamily="34" charset="0"/>
                <a:cs typeface="Arial" pitchFamily="34" charset="0"/>
              </a:rPr>
              <a:t>, the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visualiser</a:t>
            </a:r>
            <a:r>
              <a:rPr lang="en-US" dirty="0">
                <a:latin typeface="Arial" pitchFamily="34" charset="0"/>
                <a:cs typeface="Arial" pitchFamily="34" charset="0"/>
              </a:rPr>
              <a:t>/document camera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alat-alat</a:t>
            </a:r>
            <a:r>
              <a:rPr lang="en-US" dirty="0">
                <a:latin typeface="Arial" pitchFamily="34" charset="0"/>
                <a:cs typeface="Arial" pitchFamily="34" charset="0"/>
              </a:rPr>
              <a:t> ICT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hidup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482" name="Picture 2" descr="C:\Users\TOSHIBA\Desktop\sasas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438400"/>
            <a:ext cx="5105400" cy="4239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OSHIBA\Desktop\sas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5091545" cy="16002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1903478"/>
            <a:ext cx="73152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Petersson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J. O. (205). </a:t>
            </a:r>
            <a:r>
              <a:rPr kumimoji="0" lang="en-US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Globalization a short history.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Princeton University Press.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Uy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E. C. (2003). </a:t>
            </a:r>
            <a:r>
              <a:rPr kumimoji="0" lang="en-US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Information Age.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New Work: UNDP-APDIP.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Rourke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John T., 1997. </a:t>
            </a:r>
            <a:r>
              <a:rPr kumimoji="0" lang="en-US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International Politics on the World Stage, 6th Edition.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Dushkin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/McGraw Hill, USA.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Artikel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Online 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Pieterse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Jan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Nederveen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2000. After Post-Development. </a:t>
            </a:r>
            <a:r>
              <a:rPr kumimoji="0" lang="en-US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Third World Quarterly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21 (2). [online].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http://www.jstor.org/stable/3993415 [15 April 2008].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http://elmoglobal.com/id/html/what/01.aspx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http://foreverythings.blogspot.com/2014/01/peran-dan-manfaat-ict-dalam-pendidikan.html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33400" y="12954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en-US" dirty="0" smtClean="0"/>
              <a:t>		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Sehubungan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datangnya</a:t>
            </a:r>
            <a:r>
              <a:rPr lang="en-US" dirty="0">
                <a:latin typeface="Arial" pitchFamily="34" charset="0"/>
                <a:cs typeface="Arial" pitchFamily="34" charset="0"/>
              </a:rPr>
              <a:t> era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penting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negara-negara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dunia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mulai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fokus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penguasaan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kapabilitas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sektor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industri</a:t>
            </a:r>
            <a:r>
              <a:rPr lang="en-US" dirty="0">
                <a:latin typeface="Arial" pitchFamily="34" charset="0"/>
                <a:cs typeface="Arial" pitchFamily="34" charset="0"/>
              </a:rPr>
              <a:t> ICT.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kekuatan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ICT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meningkatkan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interaksi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masyarakatnya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meningkatkan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efisiensi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efektivitas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industri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finansial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militer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Sedangkan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konteks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hubungan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internasional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penguasaan</a:t>
            </a:r>
            <a:r>
              <a:rPr lang="en-US" dirty="0">
                <a:latin typeface="Arial" pitchFamily="34" charset="0"/>
                <a:cs typeface="Arial" pitchFamily="34" charset="0"/>
              </a:rPr>
              <a:t> ICT,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menyebarkan</a:t>
            </a:r>
            <a:r>
              <a:rPr lang="en-US" dirty="0">
                <a:latin typeface="Arial" pitchFamily="34" charset="0"/>
                <a:cs typeface="Arial" pitchFamily="34" charset="0"/>
              </a:rPr>
              <a:t> power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kekuatan</a:t>
            </a:r>
            <a:r>
              <a:rPr lang="en-US" dirty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influence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pengaruh</a:t>
            </a:r>
            <a:r>
              <a:rPr lang="en-US" dirty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mudah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Rourke</a:t>
            </a:r>
            <a:r>
              <a:rPr lang="en-US" dirty="0">
                <a:latin typeface="Arial" pitchFamily="34" charset="0"/>
                <a:cs typeface="Arial" pitchFamily="34" charset="0"/>
              </a:rPr>
              <a:t> 1997, 282-284).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OSHIBA\Desktop\i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191250" cy="616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33400" y="12954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7467600" cy="487375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sz="6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Sejarah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sains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teknologi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modern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Jepang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dimulai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akhir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abad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ke-19,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ketika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Jepang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baru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mulai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dibuka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efektif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mempelajari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ditawarkan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Eropa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Jepang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miskin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Satu-satunya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Jepang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maju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bidang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kemajuan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teknologi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dicapai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rakyatnya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satu-satunya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. </a:t>
            </a: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TOSHIBA\Desktop\a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4800"/>
            <a:ext cx="4495800" cy="1171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OSHIBA\Desktop\aaa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33400" y="12954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153400" cy="5864352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ICT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Jepang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melebarkan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fokusnya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manufaktur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persiapan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manajemen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pelayanan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kategori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audio, video,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cetak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digital. Hal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antisipasi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menciptakan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kesempatan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ICT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Jepang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Di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samping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Jepang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begitu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cluster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sentra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sektor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ICT,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dimana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ICT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berlokasi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terpusat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Negara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cluster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sentra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ICT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biasanya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sudah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latar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belakang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ICT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maju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(http://www.jetro.go.jp/en/invest/attract/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ict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/ict_e.pdf, 14 Mei 2009).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33400" y="12954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None/>
            </a:pPr>
            <a:r>
              <a:rPr lang="en-US" dirty="0" smtClean="0"/>
              <a:t>		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Campur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tangan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Jepang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ICT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membawa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Jepang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jajaran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kapabilitas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ICT,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kalah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negara-negara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maju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lain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sudah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terlebih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dahulu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ICT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madani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	Hal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dibuktikan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data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Jepang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berada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peringkat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sepuluh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indeks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kompetitif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ICT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dinilai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indikator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infrastruktur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ICT,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kapital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hukum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penelitian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ICT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(http:// www.jetro.go.jp/en/invest/attract/ict/ict_e.pdf, 14 Mei 2009) . 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SHIBA\Desktop\jajaj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7661496" cy="3716338"/>
          </a:xfrm>
          <a:prstGeom prst="rect">
            <a:avLst/>
          </a:prstGeom>
          <a:noFill/>
        </p:spPr>
      </p:pic>
      <p:pic>
        <p:nvPicPr>
          <p:cNvPr id="3076" name="Picture 4" descr="C:\Users\TOSHIBA\Desktop\a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4486276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OSHIBA\Desktop\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33400" y="1295400"/>
            <a:ext cx="7786892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		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Jepang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menyadari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luar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biasanya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potensi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peranan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teknlogi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informasi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komunikasi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berbagai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aspek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individual,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maupun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pemerintahan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mengapa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ICT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terus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fokus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utama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kini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dipimpin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Perdana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Menteri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Shinzo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Abe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ICT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diharapkan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bukan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milik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muda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gemar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melekatkan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jemarinya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ponsel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pintar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kalangan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termasuk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manula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diharapkan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bisa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berangkulan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mesra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ICT.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Tujuannya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kehidupan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4b0f9a2ce84e864a328139283993d548c239c2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</TotalTime>
  <Words>228</Words>
  <Application>Microsoft Office PowerPoint</Application>
  <PresentationFormat>On-screen Show (4:3)</PresentationFormat>
  <Paragraphs>49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Ict In Logistic Management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TOSHIBA</cp:lastModifiedBy>
  <cp:revision>2</cp:revision>
  <dcterms:created xsi:type="dcterms:W3CDTF">2014-05-25T17:13:46Z</dcterms:created>
  <dcterms:modified xsi:type="dcterms:W3CDTF">2014-05-25T20:23:28Z</dcterms:modified>
</cp:coreProperties>
</file>